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c72b083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c72b083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c72b0833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7c72b0833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c72b0833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c72b0833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c72b0833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7c72b0833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c72b0833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7c72b0833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c72b0833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c72b0833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c72b0833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c72b0833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c72b0833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7c72b0833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c72b083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c72b083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7c72b0833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7c72b0833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c72b0833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7c72b0833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c72b083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7c72b083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7c72b0833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7c72b0833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c72b0833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c72b0833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c72b0833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c72b0833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c72b0833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c72b0833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7c72b0833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7c72b0833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7c72b0833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7c72b0833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c72b08338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c72b08338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7c72b0833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7c72b0833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c72b083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7c72b083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c72b0833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c72b0833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c72b0833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7c72b083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c72b0833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7c72b0833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c72b0833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c72b0833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c72b0833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7c72b083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404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34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034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6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106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30" y="152400"/>
            <a:ext cx="8839199" cy="4478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21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577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18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429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46" y="152400"/>
            <a:ext cx="8839201" cy="4106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048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915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5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748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2351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7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021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27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347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0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832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559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4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15" y="152400"/>
            <a:ext cx="8839202" cy="4668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12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981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